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0"/>
  </p:notesMasterIdLst>
  <p:sldIdLst>
    <p:sldId id="256" r:id="rId5"/>
    <p:sldId id="257" r:id="rId6"/>
    <p:sldId id="435" r:id="rId7"/>
    <p:sldId id="425" r:id="rId8"/>
    <p:sldId id="284" r:id="rId9"/>
    <p:sldId id="265" r:id="rId10"/>
    <p:sldId id="427" r:id="rId11"/>
    <p:sldId id="426" r:id="rId12"/>
    <p:sldId id="431" r:id="rId13"/>
    <p:sldId id="432" r:id="rId14"/>
    <p:sldId id="433" r:id="rId15"/>
    <p:sldId id="434" r:id="rId16"/>
    <p:sldId id="428" r:id="rId17"/>
    <p:sldId id="430" r:id="rId18"/>
    <p:sldId id="42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B6F"/>
    <a:srgbClr val="C6D62A"/>
    <a:srgbClr val="8AC6D0"/>
    <a:srgbClr val="D2C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ëlle  Huisman" userId="55be1199-5f3d-4c54-9c78-5059b7043508" providerId="ADAL" clId="{2C65564D-F443-4F0B-AF4A-826C0AFA328E}"/>
    <pc:docChg chg="custSel addSld modSld sldOrd">
      <pc:chgData name="Mariëlle  Huisman" userId="55be1199-5f3d-4c54-9c78-5059b7043508" providerId="ADAL" clId="{2C65564D-F443-4F0B-AF4A-826C0AFA328E}" dt="2020-11-25T08:48:19.237" v="579" actId="20577"/>
      <pc:docMkLst>
        <pc:docMk/>
      </pc:docMkLst>
      <pc:sldChg chg="modSp">
        <pc:chgData name="Mariëlle  Huisman" userId="55be1199-5f3d-4c54-9c78-5059b7043508" providerId="ADAL" clId="{2C65564D-F443-4F0B-AF4A-826C0AFA328E}" dt="2020-11-25T08:28:00.146" v="20" actId="20577"/>
        <pc:sldMkLst>
          <pc:docMk/>
          <pc:sldMk cId="650640981" sldId="256"/>
        </pc:sldMkLst>
        <pc:spChg chg="mod">
          <ac:chgData name="Mariëlle  Huisman" userId="55be1199-5f3d-4c54-9c78-5059b7043508" providerId="ADAL" clId="{2C65564D-F443-4F0B-AF4A-826C0AFA328E}" dt="2020-11-25T08:28:00.146" v="20" actId="20577"/>
          <ac:spMkLst>
            <pc:docMk/>
            <pc:sldMk cId="650640981" sldId="256"/>
            <ac:spMk id="3" creationId="{F181511A-08CC-4AC1-954A-88C923AD0184}"/>
          </ac:spMkLst>
        </pc:spChg>
      </pc:sldChg>
      <pc:sldChg chg="modSp">
        <pc:chgData name="Mariëlle  Huisman" userId="55be1199-5f3d-4c54-9c78-5059b7043508" providerId="ADAL" clId="{2C65564D-F443-4F0B-AF4A-826C0AFA328E}" dt="2020-11-25T08:28:32.645" v="43" actId="20577"/>
        <pc:sldMkLst>
          <pc:docMk/>
          <pc:sldMk cId="3571013113" sldId="425"/>
        </pc:sldMkLst>
        <pc:spChg chg="mod">
          <ac:chgData name="Mariëlle  Huisman" userId="55be1199-5f3d-4c54-9c78-5059b7043508" providerId="ADAL" clId="{2C65564D-F443-4F0B-AF4A-826C0AFA328E}" dt="2020-11-25T08:28:32.645" v="43" actId="20577"/>
          <ac:spMkLst>
            <pc:docMk/>
            <pc:sldMk cId="3571013113" sldId="425"/>
            <ac:spMk id="5" creationId="{6F76CB9D-D10E-43B6-8051-1BBC4F50A39E}"/>
          </ac:spMkLst>
        </pc:spChg>
      </pc:sldChg>
      <pc:sldChg chg="addSp delSp modSp add">
        <pc:chgData name="Mariëlle  Huisman" userId="55be1199-5f3d-4c54-9c78-5059b7043508" providerId="ADAL" clId="{2C65564D-F443-4F0B-AF4A-826C0AFA328E}" dt="2020-11-25T08:34:20.437" v="48" actId="1076"/>
        <pc:sldMkLst>
          <pc:docMk/>
          <pc:sldMk cId="1190473432" sldId="431"/>
        </pc:sldMkLst>
        <pc:picChg chg="add mod">
          <ac:chgData name="Mariëlle  Huisman" userId="55be1199-5f3d-4c54-9c78-5059b7043508" providerId="ADAL" clId="{2C65564D-F443-4F0B-AF4A-826C0AFA328E}" dt="2020-11-25T08:34:20.437" v="48" actId="1076"/>
          <ac:picMkLst>
            <pc:docMk/>
            <pc:sldMk cId="1190473432" sldId="431"/>
            <ac:picMk id="3" creationId="{79A964AE-469E-431D-92B1-0C7C3C84461A}"/>
          </ac:picMkLst>
        </pc:picChg>
        <pc:picChg chg="del">
          <ac:chgData name="Mariëlle  Huisman" userId="55be1199-5f3d-4c54-9c78-5059b7043508" providerId="ADAL" clId="{2C65564D-F443-4F0B-AF4A-826C0AFA328E}" dt="2020-11-25T08:34:11.152" v="45" actId="478"/>
          <ac:picMkLst>
            <pc:docMk/>
            <pc:sldMk cId="1190473432" sldId="431"/>
            <ac:picMk id="8" creationId="{06066F8C-1716-460E-9BCE-9330907AF382}"/>
          </ac:picMkLst>
        </pc:picChg>
      </pc:sldChg>
      <pc:sldChg chg="addSp delSp modSp add">
        <pc:chgData name="Mariëlle  Huisman" userId="55be1199-5f3d-4c54-9c78-5059b7043508" providerId="ADAL" clId="{2C65564D-F443-4F0B-AF4A-826C0AFA328E}" dt="2020-11-25T08:35:14.671" v="58" actId="14100"/>
        <pc:sldMkLst>
          <pc:docMk/>
          <pc:sldMk cId="2723673062" sldId="432"/>
        </pc:sldMkLst>
        <pc:picChg chg="del">
          <ac:chgData name="Mariëlle  Huisman" userId="55be1199-5f3d-4c54-9c78-5059b7043508" providerId="ADAL" clId="{2C65564D-F443-4F0B-AF4A-826C0AFA328E}" dt="2020-11-25T08:34:57.003" v="52" actId="478"/>
          <ac:picMkLst>
            <pc:docMk/>
            <pc:sldMk cId="2723673062" sldId="432"/>
            <ac:picMk id="3" creationId="{79A964AE-469E-431D-92B1-0C7C3C84461A}"/>
          </ac:picMkLst>
        </pc:picChg>
        <pc:picChg chg="add mod">
          <ac:chgData name="Mariëlle  Huisman" userId="55be1199-5f3d-4c54-9c78-5059b7043508" providerId="ADAL" clId="{2C65564D-F443-4F0B-AF4A-826C0AFA328E}" dt="2020-11-25T08:35:14.671" v="58" actId="14100"/>
          <ac:picMkLst>
            <pc:docMk/>
            <pc:sldMk cId="2723673062" sldId="432"/>
            <ac:picMk id="4" creationId="{CC973D1D-3A9A-48AD-BBEB-D8D8FD59493F}"/>
          </ac:picMkLst>
        </pc:picChg>
      </pc:sldChg>
      <pc:sldChg chg="addSp delSp modSp add">
        <pc:chgData name="Mariëlle  Huisman" userId="55be1199-5f3d-4c54-9c78-5059b7043508" providerId="ADAL" clId="{2C65564D-F443-4F0B-AF4A-826C0AFA328E}" dt="2020-11-25T08:36:23.801" v="65" actId="1076"/>
        <pc:sldMkLst>
          <pc:docMk/>
          <pc:sldMk cId="3162964022" sldId="433"/>
        </pc:sldMkLst>
        <pc:picChg chg="del">
          <ac:chgData name="Mariëlle  Huisman" userId="55be1199-5f3d-4c54-9c78-5059b7043508" providerId="ADAL" clId="{2C65564D-F443-4F0B-AF4A-826C0AFA328E}" dt="2020-11-25T08:36:04.106" v="59" actId="478"/>
          <ac:picMkLst>
            <pc:docMk/>
            <pc:sldMk cId="3162964022" sldId="433"/>
            <ac:picMk id="3" creationId="{79A964AE-469E-431D-92B1-0C7C3C84461A}"/>
          </ac:picMkLst>
        </pc:picChg>
        <pc:picChg chg="add mod">
          <ac:chgData name="Mariëlle  Huisman" userId="55be1199-5f3d-4c54-9c78-5059b7043508" providerId="ADAL" clId="{2C65564D-F443-4F0B-AF4A-826C0AFA328E}" dt="2020-11-25T08:36:23.801" v="65" actId="1076"/>
          <ac:picMkLst>
            <pc:docMk/>
            <pc:sldMk cId="3162964022" sldId="433"/>
            <ac:picMk id="4" creationId="{A5B8DDDE-0A38-451E-B658-EEE1C6378BCC}"/>
          </ac:picMkLst>
        </pc:picChg>
      </pc:sldChg>
      <pc:sldChg chg="addSp delSp modSp add">
        <pc:chgData name="Mariëlle  Huisman" userId="55be1199-5f3d-4c54-9c78-5059b7043508" providerId="ADAL" clId="{2C65564D-F443-4F0B-AF4A-826C0AFA328E}" dt="2020-11-25T08:37:01.119" v="69" actId="14100"/>
        <pc:sldMkLst>
          <pc:docMk/>
          <pc:sldMk cId="1081752628" sldId="434"/>
        </pc:sldMkLst>
        <pc:picChg chg="del">
          <ac:chgData name="Mariëlle  Huisman" userId="55be1199-5f3d-4c54-9c78-5059b7043508" providerId="ADAL" clId="{2C65564D-F443-4F0B-AF4A-826C0AFA328E}" dt="2020-11-25T08:36:50.674" v="66" actId="478"/>
          <ac:picMkLst>
            <pc:docMk/>
            <pc:sldMk cId="1081752628" sldId="434"/>
            <ac:picMk id="3" creationId="{79A964AE-469E-431D-92B1-0C7C3C84461A}"/>
          </ac:picMkLst>
        </pc:picChg>
        <pc:picChg chg="add mod">
          <ac:chgData name="Mariëlle  Huisman" userId="55be1199-5f3d-4c54-9c78-5059b7043508" providerId="ADAL" clId="{2C65564D-F443-4F0B-AF4A-826C0AFA328E}" dt="2020-11-25T08:37:01.119" v="69" actId="14100"/>
          <ac:picMkLst>
            <pc:docMk/>
            <pc:sldMk cId="1081752628" sldId="434"/>
            <ac:picMk id="4" creationId="{99E9206A-DDE4-4608-8357-DB9B14B8157F}"/>
          </ac:picMkLst>
        </pc:picChg>
      </pc:sldChg>
      <pc:sldChg chg="delSp modSp add ord">
        <pc:chgData name="Mariëlle  Huisman" userId="55be1199-5f3d-4c54-9c78-5059b7043508" providerId="ADAL" clId="{2C65564D-F443-4F0B-AF4A-826C0AFA328E}" dt="2020-11-25T08:48:19.237" v="579" actId="20577"/>
        <pc:sldMkLst>
          <pc:docMk/>
          <pc:sldMk cId="25502327" sldId="435"/>
        </pc:sldMkLst>
        <pc:spChg chg="mod">
          <ac:chgData name="Mariëlle  Huisman" userId="55be1199-5f3d-4c54-9c78-5059b7043508" providerId="ADAL" clId="{2C65564D-F443-4F0B-AF4A-826C0AFA328E}" dt="2020-11-25T08:48:19.237" v="579" actId="20577"/>
          <ac:spMkLst>
            <pc:docMk/>
            <pc:sldMk cId="25502327" sldId="435"/>
            <ac:spMk id="6" creationId="{2D354D0B-09EF-4921-8AF2-94F6BF4B167E}"/>
          </ac:spMkLst>
        </pc:spChg>
        <pc:picChg chg="del">
          <ac:chgData name="Mariëlle  Huisman" userId="55be1199-5f3d-4c54-9c78-5059b7043508" providerId="ADAL" clId="{2C65564D-F443-4F0B-AF4A-826C0AFA328E}" dt="2020-11-25T08:43:52.617" v="72" actId="478"/>
          <ac:picMkLst>
            <pc:docMk/>
            <pc:sldMk cId="25502327" sldId="435"/>
            <ac:picMk id="3" creationId="{79A964AE-469E-431D-92B1-0C7C3C84461A}"/>
          </ac:picMkLst>
        </pc:picChg>
      </pc:sldChg>
    </pc:docChg>
  </pc:docChgLst>
  <pc:docChgLst>
    <pc:chgData name="Mariëlle  Huisman" userId="55be1199-5f3d-4c54-9c78-5059b7043508" providerId="ADAL" clId="{C2307EA7-6661-44B3-BFD5-86A1DD6CC66D}"/>
    <pc:docChg chg="custSel addSld delSld modSld sldOrd">
      <pc:chgData name="Mariëlle  Huisman" userId="55be1199-5f3d-4c54-9c78-5059b7043508" providerId="ADAL" clId="{C2307EA7-6661-44B3-BFD5-86A1DD6CC66D}" dt="2020-11-24T13:43:40.091" v="1835" actId="1076"/>
      <pc:docMkLst>
        <pc:docMk/>
      </pc:docMkLst>
      <pc:sldChg chg="addSp delSp modSp">
        <pc:chgData name="Mariëlle  Huisman" userId="55be1199-5f3d-4c54-9c78-5059b7043508" providerId="ADAL" clId="{C2307EA7-6661-44B3-BFD5-86A1DD6CC66D}" dt="2020-11-24T13:14:09.209" v="1358" actId="20577"/>
        <pc:sldMkLst>
          <pc:docMk/>
          <pc:sldMk cId="3969072541" sldId="265"/>
        </pc:sldMkLst>
        <pc:spChg chg="mod">
          <ac:chgData name="Mariëlle  Huisman" userId="55be1199-5f3d-4c54-9c78-5059b7043508" providerId="ADAL" clId="{C2307EA7-6661-44B3-BFD5-86A1DD6CC66D}" dt="2020-11-24T13:14:09.209" v="1358" actId="20577"/>
          <ac:spMkLst>
            <pc:docMk/>
            <pc:sldMk cId="3969072541" sldId="265"/>
            <ac:spMk id="2" creationId="{815BB0D0-D031-48F9-9A76-0CA2CF76A6E1}"/>
          </ac:spMkLst>
        </pc:spChg>
        <pc:picChg chg="add mod">
          <ac:chgData name="Mariëlle  Huisman" userId="55be1199-5f3d-4c54-9c78-5059b7043508" providerId="ADAL" clId="{C2307EA7-6661-44B3-BFD5-86A1DD6CC66D}" dt="2020-11-24T13:10:40.828" v="1291" actId="1076"/>
          <ac:picMkLst>
            <pc:docMk/>
            <pc:sldMk cId="3969072541" sldId="265"/>
            <ac:picMk id="3" creationId="{9968DC34-2FFD-4F2E-90D5-06BD37FF6D40}"/>
          </ac:picMkLst>
        </pc:picChg>
        <pc:picChg chg="del">
          <ac:chgData name="Mariëlle  Huisman" userId="55be1199-5f3d-4c54-9c78-5059b7043508" providerId="ADAL" clId="{C2307EA7-6661-44B3-BFD5-86A1DD6CC66D}" dt="2020-11-24T13:08:14.577" v="1053" actId="478"/>
          <ac:picMkLst>
            <pc:docMk/>
            <pc:sldMk cId="3969072541" sldId="265"/>
            <ac:picMk id="4" creationId="{1F0593EC-AFBD-49B7-BEE0-E58669FB3BD1}"/>
          </ac:picMkLst>
        </pc:picChg>
      </pc:sldChg>
      <pc:sldChg chg="addSp delSp modSp">
        <pc:chgData name="Mariëlle  Huisman" userId="55be1199-5f3d-4c54-9c78-5059b7043508" providerId="ADAL" clId="{C2307EA7-6661-44B3-BFD5-86A1DD6CC66D}" dt="2020-11-24T13:25:04.624" v="1680" actId="20577"/>
        <pc:sldMkLst>
          <pc:docMk/>
          <pc:sldMk cId="3225210363" sldId="284"/>
        </pc:sldMkLst>
        <pc:spChg chg="mod">
          <ac:chgData name="Mariëlle  Huisman" userId="55be1199-5f3d-4c54-9c78-5059b7043508" providerId="ADAL" clId="{C2307EA7-6661-44B3-BFD5-86A1DD6CC66D}" dt="2020-11-24T13:25:04.624" v="1680" actId="20577"/>
          <ac:spMkLst>
            <pc:docMk/>
            <pc:sldMk cId="3225210363" sldId="284"/>
            <ac:spMk id="2" creationId="{815BB0D0-D031-48F9-9A76-0CA2CF76A6E1}"/>
          </ac:spMkLst>
        </pc:spChg>
        <pc:spChg chg="mod">
          <ac:chgData name="Mariëlle  Huisman" userId="55be1199-5f3d-4c54-9c78-5059b7043508" providerId="ADAL" clId="{C2307EA7-6661-44B3-BFD5-86A1DD6CC66D}" dt="2020-11-24T13:24:43.156" v="1639" actId="1076"/>
          <ac:spMkLst>
            <pc:docMk/>
            <pc:sldMk cId="3225210363" sldId="284"/>
            <ac:spMk id="3" creationId="{E33FE433-92D6-464B-B7A5-E5778532EB60}"/>
          </ac:spMkLst>
        </pc:spChg>
        <pc:picChg chg="add mod">
          <ac:chgData name="Mariëlle  Huisman" userId="55be1199-5f3d-4c54-9c78-5059b7043508" providerId="ADAL" clId="{C2307EA7-6661-44B3-BFD5-86A1DD6CC66D}" dt="2020-11-24T13:24:25.123" v="1637" actId="14100"/>
          <ac:picMkLst>
            <pc:docMk/>
            <pc:sldMk cId="3225210363" sldId="284"/>
            <ac:picMk id="4" creationId="{39F6D56B-6893-4AD5-99BA-274D8EC1437F}"/>
          </ac:picMkLst>
        </pc:picChg>
        <pc:picChg chg="del">
          <ac:chgData name="Mariëlle  Huisman" userId="55be1199-5f3d-4c54-9c78-5059b7043508" providerId="ADAL" clId="{C2307EA7-6661-44B3-BFD5-86A1DD6CC66D}" dt="2020-11-24T13:24:14.280" v="1634" actId="478"/>
          <ac:picMkLst>
            <pc:docMk/>
            <pc:sldMk cId="3225210363" sldId="284"/>
            <ac:picMk id="5" creationId="{E24D6376-7211-47CC-9B4D-282CF45B5479}"/>
          </ac:picMkLst>
        </pc:picChg>
      </pc:sldChg>
      <pc:sldChg chg="addSp delSp modSp del ord">
        <pc:chgData name="Mariëlle  Huisman" userId="55be1199-5f3d-4c54-9c78-5059b7043508" providerId="ADAL" clId="{C2307EA7-6661-44B3-BFD5-86A1DD6CC66D}" dt="2020-11-24T13:26:25.429" v="1683" actId="2696"/>
        <pc:sldMkLst>
          <pc:docMk/>
          <pc:sldMk cId="2599722741" sldId="423"/>
        </pc:sldMkLst>
        <pc:spChg chg="mod">
          <ac:chgData name="Mariëlle  Huisman" userId="55be1199-5f3d-4c54-9c78-5059b7043508" providerId="ADAL" clId="{C2307EA7-6661-44B3-BFD5-86A1DD6CC66D}" dt="2020-11-24T12:53:22.046" v="738" actId="6549"/>
          <ac:spMkLst>
            <pc:docMk/>
            <pc:sldMk cId="2599722741" sldId="423"/>
            <ac:spMk id="2" creationId="{C7AD80A8-38CE-441F-9255-20D9E9C99D8D}"/>
          </ac:spMkLst>
        </pc:spChg>
        <pc:spChg chg="add mod">
          <ac:chgData name="Mariëlle  Huisman" userId="55be1199-5f3d-4c54-9c78-5059b7043508" providerId="ADAL" clId="{C2307EA7-6661-44B3-BFD5-86A1DD6CC66D}" dt="2020-11-24T13:07:44.629" v="985" actId="1076"/>
          <ac:spMkLst>
            <pc:docMk/>
            <pc:sldMk cId="2599722741" sldId="423"/>
            <ac:spMk id="10" creationId="{729A1986-0F5E-4511-ADC0-4797301375B6}"/>
          </ac:spMkLst>
        </pc:spChg>
        <pc:picChg chg="add mod">
          <ac:chgData name="Mariëlle  Huisman" userId="55be1199-5f3d-4c54-9c78-5059b7043508" providerId="ADAL" clId="{C2307EA7-6661-44B3-BFD5-86A1DD6CC66D}" dt="2020-11-24T13:07:08.370" v="969" actId="1076"/>
          <ac:picMkLst>
            <pc:docMk/>
            <pc:sldMk cId="2599722741" sldId="423"/>
            <ac:picMk id="3" creationId="{FF683173-CAD4-460A-87A3-86568E013742}"/>
          </ac:picMkLst>
        </pc:picChg>
        <pc:picChg chg="mod">
          <ac:chgData name="Mariëlle  Huisman" userId="55be1199-5f3d-4c54-9c78-5059b7043508" providerId="ADAL" clId="{C2307EA7-6661-44B3-BFD5-86A1DD6CC66D}" dt="2020-11-24T12:59:57.716" v="902" actId="1076"/>
          <ac:picMkLst>
            <pc:docMk/>
            <pc:sldMk cId="2599722741" sldId="423"/>
            <ac:picMk id="4" creationId="{909B45D7-3B3E-4190-A838-F4EF4A69AF49}"/>
          </ac:picMkLst>
        </pc:picChg>
        <pc:picChg chg="del mod">
          <ac:chgData name="Mariëlle  Huisman" userId="55be1199-5f3d-4c54-9c78-5059b7043508" providerId="ADAL" clId="{C2307EA7-6661-44B3-BFD5-86A1DD6CC66D}" dt="2020-11-24T12:53:20.025" v="737" actId="478"/>
          <ac:picMkLst>
            <pc:docMk/>
            <pc:sldMk cId="2599722741" sldId="423"/>
            <ac:picMk id="5" creationId="{EEBCBB7A-D6D3-40AA-A153-F254DFD17BCA}"/>
          </ac:picMkLst>
        </pc:picChg>
        <pc:picChg chg="add del mod">
          <ac:chgData name="Mariëlle  Huisman" userId="55be1199-5f3d-4c54-9c78-5059b7043508" providerId="ADAL" clId="{C2307EA7-6661-44B3-BFD5-86A1DD6CC66D}" dt="2020-11-24T13:01:25.281" v="908" actId="478"/>
          <ac:picMkLst>
            <pc:docMk/>
            <pc:sldMk cId="2599722741" sldId="423"/>
            <ac:picMk id="6" creationId="{67FED2B0-614F-4CB2-AB3B-D163AA8F4F03}"/>
          </ac:picMkLst>
        </pc:picChg>
        <pc:picChg chg="add mod">
          <ac:chgData name="Mariëlle  Huisman" userId="55be1199-5f3d-4c54-9c78-5059b7043508" providerId="ADAL" clId="{C2307EA7-6661-44B3-BFD5-86A1DD6CC66D}" dt="2020-11-24T13:07:05.896" v="968" actId="1076"/>
          <ac:picMkLst>
            <pc:docMk/>
            <pc:sldMk cId="2599722741" sldId="423"/>
            <ac:picMk id="7" creationId="{131EFB3F-6B98-4031-A174-9973232E641C}"/>
          </ac:picMkLst>
        </pc:picChg>
        <pc:picChg chg="add mod">
          <ac:chgData name="Mariëlle  Huisman" userId="55be1199-5f3d-4c54-9c78-5059b7043508" providerId="ADAL" clId="{C2307EA7-6661-44B3-BFD5-86A1DD6CC66D}" dt="2020-11-24T13:07:10.249" v="970" actId="1076"/>
          <ac:picMkLst>
            <pc:docMk/>
            <pc:sldMk cId="2599722741" sldId="423"/>
            <ac:picMk id="8" creationId="{AD0C4D36-4290-478E-A0FF-55A6D8B9D4E7}"/>
          </ac:picMkLst>
        </pc:picChg>
        <pc:picChg chg="add mod">
          <ac:chgData name="Mariëlle  Huisman" userId="55be1199-5f3d-4c54-9c78-5059b7043508" providerId="ADAL" clId="{C2307EA7-6661-44B3-BFD5-86A1DD6CC66D}" dt="2020-11-24T13:05:35.625" v="929" actId="14100"/>
          <ac:picMkLst>
            <pc:docMk/>
            <pc:sldMk cId="2599722741" sldId="423"/>
            <ac:picMk id="9" creationId="{12ACE5AC-5F71-41F9-8616-214AB6FC8363}"/>
          </ac:picMkLst>
        </pc:picChg>
      </pc:sldChg>
      <pc:sldChg chg="del">
        <pc:chgData name="Mariëlle  Huisman" userId="55be1199-5f3d-4c54-9c78-5059b7043508" providerId="ADAL" clId="{C2307EA7-6661-44B3-BFD5-86A1DD6CC66D}" dt="2020-11-24T13:26:06.287" v="1681" actId="2696"/>
        <pc:sldMkLst>
          <pc:docMk/>
          <pc:sldMk cId="487493175" sldId="424"/>
        </pc:sldMkLst>
      </pc:sldChg>
      <pc:sldChg chg="addSp delSp modSp">
        <pc:chgData name="Mariëlle  Huisman" userId="55be1199-5f3d-4c54-9c78-5059b7043508" providerId="ADAL" clId="{C2307EA7-6661-44B3-BFD5-86A1DD6CC66D}" dt="2020-11-24T12:48:19.652" v="297" actId="113"/>
        <pc:sldMkLst>
          <pc:docMk/>
          <pc:sldMk cId="3571013113" sldId="425"/>
        </pc:sldMkLst>
        <pc:spChg chg="mod">
          <ac:chgData name="Mariëlle  Huisman" userId="55be1199-5f3d-4c54-9c78-5059b7043508" providerId="ADAL" clId="{C2307EA7-6661-44B3-BFD5-86A1DD6CC66D}" dt="2020-11-24T12:48:19.652" v="297" actId="113"/>
          <ac:spMkLst>
            <pc:docMk/>
            <pc:sldMk cId="3571013113" sldId="425"/>
            <ac:spMk id="5" creationId="{6F76CB9D-D10E-43B6-8051-1BBC4F50A39E}"/>
          </ac:spMkLst>
        </pc:spChg>
        <pc:picChg chg="add mod">
          <ac:chgData name="Mariëlle  Huisman" userId="55be1199-5f3d-4c54-9c78-5059b7043508" providerId="ADAL" clId="{C2307EA7-6661-44B3-BFD5-86A1DD6CC66D}" dt="2020-11-24T12:48:09.681" v="293" actId="1076"/>
          <ac:picMkLst>
            <pc:docMk/>
            <pc:sldMk cId="3571013113" sldId="425"/>
            <ac:picMk id="3" creationId="{E3915CEE-7E9F-4203-995B-02091D0213B3}"/>
          </ac:picMkLst>
        </pc:picChg>
        <pc:picChg chg="add mod">
          <ac:chgData name="Mariëlle  Huisman" userId="55be1199-5f3d-4c54-9c78-5059b7043508" providerId="ADAL" clId="{C2307EA7-6661-44B3-BFD5-86A1DD6CC66D}" dt="2020-11-24T12:48:11.403" v="294" actId="1076"/>
          <ac:picMkLst>
            <pc:docMk/>
            <pc:sldMk cId="3571013113" sldId="425"/>
            <ac:picMk id="4" creationId="{B6E5F1D1-FB8F-4CF1-86E0-2BD41AE05B56}"/>
          </ac:picMkLst>
        </pc:picChg>
        <pc:picChg chg="del">
          <ac:chgData name="Mariëlle  Huisman" userId="55be1199-5f3d-4c54-9c78-5059b7043508" providerId="ADAL" clId="{C2307EA7-6661-44B3-BFD5-86A1DD6CC66D}" dt="2020-11-24T12:45:02.908" v="0" actId="478"/>
          <ac:picMkLst>
            <pc:docMk/>
            <pc:sldMk cId="3571013113" sldId="425"/>
            <ac:picMk id="6" creationId="{63C534DF-8146-4586-A600-740CD4DE8097}"/>
          </ac:picMkLst>
        </pc:picChg>
      </pc:sldChg>
      <pc:sldChg chg="addSp delSp modSp">
        <pc:chgData name="Mariëlle  Huisman" userId="55be1199-5f3d-4c54-9c78-5059b7043508" providerId="ADAL" clId="{C2307EA7-6661-44B3-BFD5-86A1DD6CC66D}" dt="2020-11-24T13:21:43.425" v="1539" actId="1076"/>
        <pc:sldMkLst>
          <pc:docMk/>
          <pc:sldMk cId="2307344796" sldId="426"/>
        </pc:sldMkLst>
        <pc:spChg chg="del mod">
          <ac:chgData name="Mariëlle  Huisman" userId="55be1199-5f3d-4c54-9c78-5059b7043508" providerId="ADAL" clId="{C2307EA7-6661-44B3-BFD5-86A1DD6CC66D}" dt="2020-11-24T13:11:51.585" v="1349" actId="478"/>
          <ac:spMkLst>
            <pc:docMk/>
            <pc:sldMk cId="2307344796" sldId="426"/>
            <ac:spMk id="3" creationId="{E33FE433-92D6-464B-B7A5-E5778532EB60}"/>
          </ac:spMkLst>
        </pc:spChg>
        <pc:spChg chg="add del">
          <ac:chgData name="Mariëlle  Huisman" userId="55be1199-5f3d-4c54-9c78-5059b7043508" providerId="ADAL" clId="{C2307EA7-6661-44B3-BFD5-86A1DD6CC66D}" dt="2020-11-24T13:11:22.420" v="1296"/>
          <ac:spMkLst>
            <pc:docMk/>
            <pc:sldMk cId="2307344796" sldId="426"/>
            <ac:spMk id="4" creationId="{B2E80453-2794-4172-836B-734B7645A92B}"/>
          </ac:spMkLst>
        </pc:spChg>
        <pc:spChg chg="add mod">
          <ac:chgData name="Mariëlle  Huisman" userId="55be1199-5f3d-4c54-9c78-5059b7043508" providerId="ADAL" clId="{C2307EA7-6661-44B3-BFD5-86A1DD6CC66D}" dt="2020-11-24T13:21:43.425" v="1539" actId="1076"/>
          <ac:spMkLst>
            <pc:docMk/>
            <pc:sldMk cId="2307344796" sldId="426"/>
            <ac:spMk id="6" creationId="{2D354D0B-09EF-4921-8AF2-94F6BF4B167E}"/>
          </ac:spMkLst>
        </pc:spChg>
        <pc:picChg chg="del mod">
          <ac:chgData name="Mariëlle  Huisman" userId="55be1199-5f3d-4c54-9c78-5059b7043508" providerId="ADAL" clId="{C2307EA7-6661-44B3-BFD5-86A1DD6CC66D}" dt="2020-11-24T13:10:59.752" v="1294" actId="478"/>
          <ac:picMkLst>
            <pc:docMk/>
            <pc:sldMk cId="2307344796" sldId="426"/>
            <ac:picMk id="5" creationId="{17A3A8D7-34BC-4366-8E51-C0CBB5CDD2EF}"/>
          </ac:picMkLst>
        </pc:picChg>
        <pc:picChg chg="add del mod">
          <ac:chgData name="Mariëlle  Huisman" userId="55be1199-5f3d-4c54-9c78-5059b7043508" providerId="ADAL" clId="{C2307EA7-6661-44B3-BFD5-86A1DD6CC66D}" dt="2020-11-24T13:21:24.640" v="1531" actId="478"/>
          <ac:picMkLst>
            <pc:docMk/>
            <pc:sldMk cId="2307344796" sldId="426"/>
            <ac:picMk id="7" creationId="{B2BAC950-FE32-460C-B66B-E64CB61BF46C}"/>
          </ac:picMkLst>
        </pc:picChg>
        <pc:picChg chg="add mod">
          <ac:chgData name="Mariëlle  Huisman" userId="55be1199-5f3d-4c54-9c78-5059b7043508" providerId="ADAL" clId="{C2307EA7-6661-44B3-BFD5-86A1DD6CC66D}" dt="2020-11-24T13:21:39.982" v="1538" actId="1076"/>
          <ac:picMkLst>
            <pc:docMk/>
            <pc:sldMk cId="2307344796" sldId="426"/>
            <ac:picMk id="8" creationId="{06066F8C-1716-460E-9BCE-9330907AF382}"/>
          </ac:picMkLst>
        </pc:picChg>
      </pc:sldChg>
      <pc:sldChg chg="addSp modSp ord">
        <pc:chgData name="Mariëlle  Huisman" userId="55be1199-5f3d-4c54-9c78-5059b7043508" providerId="ADAL" clId="{C2307EA7-6661-44B3-BFD5-86A1DD6CC66D}" dt="2020-11-24T13:15:43.581" v="1362"/>
        <pc:sldMkLst>
          <pc:docMk/>
          <pc:sldMk cId="3913088720" sldId="427"/>
        </pc:sldMkLst>
        <pc:picChg chg="add mod">
          <ac:chgData name="Mariëlle  Huisman" userId="55be1199-5f3d-4c54-9c78-5059b7043508" providerId="ADAL" clId="{C2307EA7-6661-44B3-BFD5-86A1DD6CC66D}" dt="2020-11-24T13:15:36.221" v="1361" actId="14100"/>
          <ac:picMkLst>
            <pc:docMk/>
            <pc:sldMk cId="3913088720" sldId="427"/>
            <ac:picMk id="4" creationId="{D04DFF01-5B27-466C-8616-8136CD779C96}"/>
          </ac:picMkLst>
        </pc:picChg>
      </pc:sldChg>
      <pc:sldChg chg="addSp delSp modSp">
        <pc:chgData name="Mariëlle  Huisman" userId="55be1199-5f3d-4c54-9c78-5059b7043508" providerId="ADAL" clId="{C2307EA7-6661-44B3-BFD5-86A1DD6CC66D}" dt="2020-11-24T13:28:29.317" v="1791" actId="1076"/>
        <pc:sldMkLst>
          <pc:docMk/>
          <pc:sldMk cId="1955015507" sldId="428"/>
        </pc:sldMkLst>
        <pc:spChg chg="del mod">
          <ac:chgData name="Mariëlle  Huisman" userId="55be1199-5f3d-4c54-9c78-5059b7043508" providerId="ADAL" clId="{C2307EA7-6661-44B3-BFD5-86A1DD6CC66D}" dt="2020-11-24T13:18:15.896" v="1365" actId="478"/>
          <ac:spMkLst>
            <pc:docMk/>
            <pc:sldMk cId="1955015507" sldId="428"/>
            <ac:spMk id="3" creationId="{E33FE433-92D6-464B-B7A5-E5778532EB60}"/>
          </ac:spMkLst>
        </pc:spChg>
        <pc:spChg chg="add mod">
          <ac:chgData name="Mariëlle  Huisman" userId="55be1199-5f3d-4c54-9c78-5059b7043508" providerId="ADAL" clId="{C2307EA7-6661-44B3-BFD5-86A1DD6CC66D}" dt="2020-11-24T13:28:29.317" v="1791" actId="1076"/>
          <ac:spMkLst>
            <pc:docMk/>
            <pc:sldMk cId="1955015507" sldId="428"/>
            <ac:spMk id="4" creationId="{BE74ECA4-CBF0-4BD6-92FD-69754C71823C}"/>
          </ac:spMkLst>
        </pc:spChg>
        <pc:picChg chg="del">
          <ac:chgData name="Mariëlle  Huisman" userId="55be1199-5f3d-4c54-9c78-5059b7043508" providerId="ADAL" clId="{C2307EA7-6661-44B3-BFD5-86A1DD6CC66D}" dt="2020-11-24T13:18:13.096" v="1364" actId="478"/>
          <ac:picMkLst>
            <pc:docMk/>
            <pc:sldMk cId="1955015507" sldId="428"/>
            <ac:picMk id="5" creationId="{43D728E0-ECEA-4022-87EE-6C60BDAAF180}"/>
          </ac:picMkLst>
        </pc:picChg>
      </pc:sldChg>
      <pc:sldChg chg="addSp delSp modSp">
        <pc:chgData name="Mariëlle  Huisman" userId="55be1199-5f3d-4c54-9c78-5059b7043508" providerId="ADAL" clId="{C2307EA7-6661-44B3-BFD5-86A1DD6CC66D}" dt="2020-11-24T13:43:40.091" v="1835" actId="1076"/>
        <pc:sldMkLst>
          <pc:docMk/>
          <pc:sldMk cId="1796094194" sldId="429"/>
        </pc:sldMkLst>
        <pc:spChg chg="del mod">
          <ac:chgData name="Mariëlle  Huisman" userId="55be1199-5f3d-4c54-9c78-5059b7043508" providerId="ADAL" clId="{C2307EA7-6661-44B3-BFD5-86A1DD6CC66D}" dt="2020-11-24T13:26:33.303" v="1686" actId="478"/>
          <ac:spMkLst>
            <pc:docMk/>
            <pc:sldMk cId="1796094194" sldId="429"/>
            <ac:spMk id="3" creationId="{E33FE433-92D6-464B-B7A5-E5778532EB60}"/>
          </ac:spMkLst>
        </pc:spChg>
        <pc:spChg chg="add mod">
          <ac:chgData name="Mariëlle  Huisman" userId="55be1199-5f3d-4c54-9c78-5059b7043508" providerId="ADAL" clId="{C2307EA7-6661-44B3-BFD5-86A1DD6CC66D}" dt="2020-11-24T13:43:40.091" v="1835" actId="1076"/>
          <ac:spMkLst>
            <pc:docMk/>
            <pc:sldMk cId="1796094194" sldId="429"/>
            <ac:spMk id="4" creationId="{53A7ADD2-C2E1-411A-9BE5-69E2CA62364A}"/>
          </ac:spMkLst>
        </pc:spChg>
        <pc:picChg chg="del">
          <ac:chgData name="Mariëlle  Huisman" userId="55be1199-5f3d-4c54-9c78-5059b7043508" providerId="ADAL" clId="{C2307EA7-6661-44B3-BFD5-86A1DD6CC66D}" dt="2020-11-24T13:26:29.632" v="1685" actId="478"/>
          <ac:picMkLst>
            <pc:docMk/>
            <pc:sldMk cId="1796094194" sldId="429"/>
            <ac:picMk id="5" creationId="{94AC6865-35D2-467F-B44B-2433C11300EC}"/>
          </ac:picMkLst>
        </pc:picChg>
      </pc:sldChg>
      <pc:sldChg chg="addSp delSp modSp del">
        <pc:chgData name="Mariëlle  Huisman" userId="55be1199-5f3d-4c54-9c78-5059b7043508" providerId="ADAL" clId="{C2307EA7-6661-44B3-BFD5-86A1DD6CC66D}" dt="2020-11-24T13:26:24.269" v="1682" actId="2696"/>
        <pc:sldMkLst>
          <pc:docMk/>
          <pc:sldMk cId="111225307" sldId="430"/>
        </pc:sldMkLst>
        <pc:spChg chg="mod">
          <ac:chgData name="Mariëlle  Huisman" userId="55be1199-5f3d-4c54-9c78-5059b7043508" providerId="ADAL" clId="{C2307EA7-6661-44B3-BFD5-86A1DD6CC66D}" dt="2020-11-24T13:06:23.072" v="963" actId="255"/>
          <ac:spMkLst>
            <pc:docMk/>
            <pc:sldMk cId="111225307" sldId="430"/>
            <ac:spMk id="2" creationId="{C7AD80A8-38CE-441F-9255-20D9E9C99D8D}"/>
          </ac:spMkLst>
        </pc:spChg>
        <pc:picChg chg="add mod">
          <ac:chgData name="Mariëlle  Huisman" userId="55be1199-5f3d-4c54-9c78-5059b7043508" providerId="ADAL" clId="{C2307EA7-6661-44B3-BFD5-86A1DD6CC66D}" dt="2020-11-24T13:06:39.637" v="965" actId="1076"/>
          <ac:picMkLst>
            <pc:docMk/>
            <pc:sldMk cId="111225307" sldId="430"/>
            <ac:picMk id="3" creationId="{6887B77F-A4E9-4595-A021-E0615B39D2ED}"/>
          </ac:picMkLst>
        </pc:picChg>
        <pc:picChg chg="mod">
          <ac:chgData name="Mariëlle  Huisman" userId="55be1199-5f3d-4c54-9c78-5059b7043508" providerId="ADAL" clId="{C2307EA7-6661-44B3-BFD5-86A1DD6CC66D}" dt="2020-11-24T12:56:12.654" v="892" actId="1076"/>
          <ac:picMkLst>
            <pc:docMk/>
            <pc:sldMk cId="111225307" sldId="430"/>
            <ac:picMk id="4" creationId="{909B45D7-3B3E-4190-A838-F4EF4A69AF49}"/>
          </ac:picMkLst>
        </pc:picChg>
        <pc:picChg chg="add mod">
          <ac:chgData name="Mariëlle  Huisman" userId="55be1199-5f3d-4c54-9c78-5059b7043508" providerId="ADAL" clId="{C2307EA7-6661-44B3-BFD5-86A1DD6CC66D}" dt="2020-11-24T13:06:59.517" v="967" actId="1076"/>
          <ac:picMkLst>
            <pc:docMk/>
            <pc:sldMk cId="111225307" sldId="430"/>
            <ac:picMk id="5" creationId="{8AD4E222-94ED-49A7-9D4E-54E59D50AE1C}"/>
          </ac:picMkLst>
        </pc:picChg>
        <pc:picChg chg="del">
          <ac:chgData name="Mariëlle  Huisman" userId="55be1199-5f3d-4c54-9c78-5059b7043508" providerId="ADAL" clId="{C2307EA7-6661-44B3-BFD5-86A1DD6CC66D}" dt="2020-11-24T12:52:43.209" v="732" actId="478"/>
          <ac:picMkLst>
            <pc:docMk/>
            <pc:sldMk cId="111225307" sldId="430"/>
            <ac:picMk id="6" creationId="{C8BCED35-2318-476E-99BF-91F94444A4DE}"/>
          </ac:picMkLst>
        </pc:picChg>
      </pc:sldChg>
      <pc:sldChg chg="addSp add ord">
        <pc:chgData name="Mariëlle  Huisman" userId="55be1199-5f3d-4c54-9c78-5059b7043508" providerId="ADAL" clId="{C2307EA7-6661-44B3-BFD5-86A1DD6CC66D}" dt="2020-11-24T13:42:26.280" v="1795"/>
        <pc:sldMkLst>
          <pc:docMk/>
          <pc:sldMk cId="2068175255" sldId="430"/>
        </pc:sldMkLst>
        <pc:picChg chg="add">
          <ac:chgData name="Mariëlle  Huisman" userId="55be1199-5f3d-4c54-9c78-5059b7043508" providerId="ADAL" clId="{C2307EA7-6661-44B3-BFD5-86A1DD6CC66D}" dt="2020-11-24T13:42:11.717" v="1793"/>
          <ac:picMkLst>
            <pc:docMk/>
            <pc:sldMk cId="2068175255" sldId="430"/>
            <ac:picMk id="3" creationId="{6F8C1DE1-EB21-45F0-97DF-4CFBE162D42F}"/>
          </ac:picMkLst>
        </pc:picChg>
      </pc:sldChg>
      <pc:sldChg chg="del">
        <pc:chgData name="Mariëlle  Huisman" userId="55be1199-5f3d-4c54-9c78-5059b7043508" providerId="ADAL" clId="{C2307EA7-6661-44B3-BFD5-86A1DD6CC66D}" dt="2020-11-24T12:48:53.235" v="298" actId="2696"/>
        <pc:sldMkLst>
          <pc:docMk/>
          <pc:sldMk cId="2103902901" sldId="4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A092B-3BB6-4991-B498-8E2CA4E66EEE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9A2A2-B9BC-46B2-A828-9298F760F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53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0C1659F-3740-49B9-866E-A0A21E48678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49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60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4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74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76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71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83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4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67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99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6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6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0C1659F-3740-49B9-866E-A0A21E48678D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2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n.wikiwijs.nl/166683/Keuzedeel_Expressief_Talent___Online_module_A#!page-627039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E001EBEE-7F7A-4EEE-8CD5-9B3740ECB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B5281BC8-9061-4C9E-88FC-2B98B09A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789DA6-C5D2-427D-9EB5-6038C0EA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640080"/>
            <a:ext cx="4208656" cy="3034857"/>
          </a:xfrm>
        </p:spPr>
        <p:txBody>
          <a:bodyPr anchor="b">
            <a:normAutofit/>
          </a:bodyPr>
          <a:lstStyle/>
          <a:p>
            <a:r>
              <a:rPr lang="nl-NL" sz="4400" dirty="0">
                <a:solidFill>
                  <a:srgbClr val="FFFFFF"/>
                </a:solidFill>
              </a:rPr>
              <a:t>EXPRESSIEF TALENT</a:t>
            </a:r>
            <a:br>
              <a:rPr lang="nl-NL" sz="4400" dirty="0">
                <a:solidFill>
                  <a:srgbClr val="FFFFFF"/>
                </a:solidFill>
              </a:rPr>
            </a:br>
            <a:endParaRPr lang="nl-NL" sz="44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81511A-08CC-4AC1-954A-88C923AD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0" y="3849539"/>
            <a:ext cx="4466479" cy="2359417"/>
          </a:xfrm>
        </p:spPr>
        <p:txBody>
          <a:bodyPr anchor="t">
            <a:normAutofit fontScale="92500" lnSpcReduction="20000"/>
          </a:bodyPr>
          <a:lstStyle/>
          <a:p>
            <a:pPr algn="r"/>
            <a:r>
              <a:rPr lang="nl-NL" sz="2900" dirty="0">
                <a:solidFill>
                  <a:srgbClr val="FFFFFF"/>
                </a:solidFill>
              </a:rPr>
              <a:t>LESWEEK 2 – periode 2</a:t>
            </a:r>
          </a:p>
          <a:p>
            <a:pPr algn="r"/>
            <a:r>
              <a:rPr lang="nl-NL" sz="2900" dirty="0">
                <a:solidFill>
                  <a:srgbClr val="FFFFFF"/>
                </a:solidFill>
              </a:rPr>
              <a:t>MODULE A</a:t>
            </a:r>
          </a:p>
          <a:p>
            <a:pPr algn="r"/>
            <a:endParaRPr lang="nl-NL" sz="1600" dirty="0">
              <a:solidFill>
                <a:srgbClr val="FFFFFF"/>
              </a:solidFill>
            </a:endParaRPr>
          </a:p>
          <a:p>
            <a:pPr algn="r"/>
            <a:r>
              <a:rPr lang="nl-NL" sz="5400" b="1" dirty="0">
                <a:solidFill>
                  <a:srgbClr val="FFFFFF"/>
                </a:solidFill>
              </a:rPr>
              <a:t>Een start maken</a:t>
            </a:r>
          </a:p>
          <a:p>
            <a:pPr algn="r"/>
            <a:r>
              <a:rPr lang="nl-NL" sz="5400" b="1" dirty="0">
                <a:solidFill>
                  <a:srgbClr val="FFFFFF"/>
                </a:solidFill>
              </a:rPr>
              <a:t>met je project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4F8B4D-C74B-4907-B2CC-F7C50DC5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B5D7C861-F775-4622-89E1-4C8065881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78" y="1921384"/>
            <a:ext cx="6106490" cy="350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86384"/>
            <a:ext cx="9720072" cy="1499616"/>
          </a:xfrm>
        </p:spPr>
        <p:txBody>
          <a:bodyPr/>
          <a:lstStyle/>
          <a:p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D354D0B-09EF-4921-8AF2-94F6BF4B167E}"/>
              </a:ext>
            </a:extLst>
          </p:cNvPr>
          <p:cNvSpPr/>
          <p:nvPr/>
        </p:nvSpPr>
        <p:spPr>
          <a:xfrm>
            <a:off x="942848" y="981081"/>
            <a:ext cx="10771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cap="all" spc="100" dirty="0">
                <a:solidFill>
                  <a:srgbClr val="FFFFFF"/>
                </a:solidFill>
                <a:latin typeface="Tw Cen MT Condensed" panose="020B0606020104020203"/>
                <a:ea typeface="+mj-ea"/>
                <a:cs typeface="+mj-cs"/>
              </a:rPr>
              <a:t>Wat zijn de criteria voor jouw kunstwerk/project?</a:t>
            </a:r>
            <a:endParaRPr lang="nl-NL" sz="4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C973D1D-3A9A-48AD-BBEB-D8D8FD594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87" y="3287044"/>
            <a:ext cx="11817946" cy="47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7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86384"/>
            <a:ext cx="9720072" cy="1499616"/>
          </a:xfrm>
        </p:spPr>
        <p:txBody>
          <a:bodyPr/>
          <a:lstStyle/>
          <a:p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D354D0B-09EF-4921-8AF2-94F6BF4B167E}"/>
              </a:ext>
            </a:extLst>
          </p:cNvPr>
          <p:cNvSpPr/>
          <p:nvPr/>
        </p:nvSpPr>
        <p:spPr>
          <a:xfrm>
            <a:off x="942848" y="981081"/>
            <a:ext cx="10771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cap="all" spc="100" dirty="0">
                <a:solidFill>
                  <a:srgbClr val="FFFFFF"/>
                </a:solidFill>
                <a:latin typeface="Tw Cen MT Condensed" panose="020B0606020104020203"/>
                <a:ea typeface="+mj-ea"/>
                <a:cs typeface="+mj-cs"/>
              </a:rPr>
              <a:t>Wat zijn de criteria voor jouw kunstwerk/project?</a:t>
            </a:r>
            <a:endParaRPr lang="nl-NL" sz="4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B8DDDE-0A38-451E-B658-EEE1C6378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17" y="3084799"/>
            <a:ext cx="11711966" cy="69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6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86384"/>
            <a:ext cx="9720072" cy="1499616"/>
          </a:xfrm>
        </p:spPr>
        <p:txBody>
          <a:bodyPr/>
          <a:lstStyle/>
          <a:p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D354D0B-09EF-4921-8AF2-94F6BF4B167E}"/>
              </a:ext>
            </a:extLst>
          </p:cNvPr>
          <p:cNvSpPr/>
          <p:nvPr/>
        </p:nvSpPr>
        <p:spPr>
          <a:xfrm>
            <a:off x="942848" y="981081"/>
            <a:ext cx="10771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cap="all" spc="100" dirty="0">
                <a:solidFill>
                  <a:srgbClr val="FFFFFF"/>
                </a:solidFill>
                <a:latin typeface="Tw Cen MT Condensed" panose="020B0606020104020203"/>
                <a:ea typeface="+mj-ea"/>
                <a:cs typeface="+mj-cs"/>
              </a:rPr>
              <a:t>Wat zijn de criteria voor jouw kunstwerk/project?</a:t>
            </a:r>
            <a:endParaRPr lang="nl-NL" sz="4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9E9206A-DDE4-4608-8357-DB9B14B81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00" y="3244839"/>
            <a:ext cx="10770090" cy="63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5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86384"/>
            <a:ext cx="9720072" cy="1499616"/>
          </a:xfrm>
        </p:spPr>
        <p:txBody>
          <a:bodyPr/>
          <a:lstStyle/>
          <a:p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E74ECA4-CBF0-4BD6-92FD-69754C71823C}"/>
              </a:ext>
            </a:extLst>
          </p:cNvPr>
          <p:cNvSpPr/>
          <p:nvPr/>
        </p:nvSpPr>
        <p:spPr>
          <a:xfrm>
            <a:off x="1117599" y="660310"/>
            <a:ext cx="1024466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000" b="1" cap="all" spc="100" dirty="0">
                <a:solidFill>
                  <a:srgbClr val="FFFFFF"/>
                </a:solidFill>
                <a:latin typeface="Tw Cen MT Condensed" panose="020B0606020104020203"/>
                <a:ea typeface="+mj-ea"/>
                <a:cs typeface="+mj-cs"/>
              </a:rPr>
              <a:t>Hoe ga je nu aan de slag?</a:t>
            </a:r>
          </a:p>
          <a:p>
            <a:endParaRPr lang="nl-NL" sz="5000" cap="all" spc="100" dirty="0">
              <a:solidFill>
                <a:srgbClr val="FFFFFF"/>
              </a:solidFill>
              <a:latin typeface="Tw Cen MT Condensed" panose="020B0606020104020203"/>
              <a:ea typeface="+mj-ea"/>
              <a:cs typeface="+mj-cs"/>
            </a:endParaRPr>
          </a:p>
          <a:p>
            <a:r>
              <a:rPr lang="nl-NL" sz="3600" cap="all" spc="100" dirty="0">
                <a:solidFill>
                  <a:srgbClr val="FFFFFF"/>
                </a:solidFill>
                <a:latin typeface="Tw Cen MT Condensed" panose="020B0606020104020203"/>
                <a:ea typeface="+mj-ea"/>
                <a:cs typeface="+mj-cs"/>
              </a:rPr>
              <a:t>-Zet 5 ideeën op papier voor je project</a:t>
            </a:r>
          </a:p>
          <a:p>
            <a:r>
              <a:rPr lang="nl-NL" sz="3600" cap="all" spc="100" dirty="0">
                <a:solidFill>
                  <a:srgbClr val="FFFFFF"/>
                </a:solidFill>
                <a:latin typeface="Tw Cen MT Condensed" panose="020B0606020104020203"/>
                <a:ea typeface="+mj-ea"/>
                <a:cs typeface="+mj-cs"/>
              </a:rPr>
              <a:t>-maak schetsen in je art journal</a:t>
            </a:r>
          </a:p>
          <a:p>
            <a:r>
              <a:rPr lang="nl-NL" sz="3600" cap="all" spc="100" dirty="0">
                <a:solidFill>
                  <a:srgbClr val="FFFFFF"/>
                </a:solidFill>
                <a:latin typeface="Tw Cen MT Condensed" panose="020B0606020104020203"/>
                <a:ea typeface="+mj-ea"/>
                <a:cs typeface="+mj-cs"/>
              </a:rPr>
              <a:t>-zoek inspiratie </a:t>
            </a:r>
            <a:r>
              <a:rPr lang="nl-NL" sz="3600" cap="all" spc="100" dirty="0" err="1">
                <a:solidFill>
                  <a:srgbClr val="FFFFFF"/>
                </a:solidFill>
                <a:latin typeface="Tw Cen MT Condensed" panose="020B0606020104020203"/>
                <a:ea typeface="+mj-ea"/>
                <a:cs typeface="+mj-cs"/>
              </a:rPr>
              <a:t>bijv</a:t>
            </a:r>
            <a:r>
              <a:rPr lang="nl-NL" sz="3600" cap="all" spc="100" dirty="0">
                <a:solidFill>
                  <a:srgbClr val="FFFFFF"/>
                </a:solidFill>
                <a:latin typeface="Tw Cen MT Condensed" panose="020B0606020104020203"/>
                <a:ea typeface="+mj-ea"/>
                <a:cs typeface="+mj-cs"/>
              </a:rPr>
              <a:t> op </a:t>
            </a:r>
            <a:r>
              <a:rPr lang="nl-NL" sz="3600" cap="all" spc="100" dirty="0" err="1">
                <a:solidFill>
                  <a:srgbClr val="FFFFFF"/>
                </a:solidFill>
                <a:latin typeface="Tw Cen MT Condensed" panose="020B0606020104020203"/>
                <a:ea typeface="+mj-ea"/>
                <a:cs typeface="+mj-cs"/>
              </a:rPr>
              <a:t>pinterest</a:t>
            </a:r>
            <a:endParaRPr lang="nl-NL" sz="3600" cap="all" spc="100" dirty="0">
              <a:solidFill>
                <a:srgbClr val="FFFFFF"/>
              </a:solidFill>
              <a:latin typeface="Tw Cen MT Condensed" panose="020B0606020104020203"/>
              <a:ea typeface="+mj-ea"/>
              <a:cs typeface="+mj-cs"/>
            </a:endParaRPr>
          </a:p>
          <a:p>
            <a:endParaRPr lang="nl-NL" sz="3600" cap="all" spc="100" dirty="0">
              <a:solidFill>
                <a:srgbClr val="FFFFFF"/>
              </a:solidFill>
              <a:latin typeface="Tw Cen MT Condensed" panose="020B0606020104020203"/>
              <a:ea typeface="+mj-ea"/>
              <a:cs typeface="+mj-cs"/>
            </a:endParaRPr>
          </a:p>
          <a:p>
            <a:r>
              <a:rPr lang="nl-NL" sz="3600" cap="all" spc="100" dirty="0">
                <a:solidFill>
                  <a:srgbClr val="FFFFFF"/>
                </a:solidFill>
                <a:latin typeface="Tw Cen MT Condensed" panose="020B0606020104020203"/>
                <a:ea typeface="+mj-ea"/>
                <a:cs typeface="+mj-cs"/>
              </a:rPr>
              <a:t>-vul uiteindelijk het ‘plan van aanpak’ in en lever deze volgende week in via </a:t>
            </a:r>
            <a:r>
              <a:rPr lang="nl-NL" sz="3600" cap="all" spc="100" dirty="0" err="1">
                <a:solidFill>
                  <a:srgbClr val="002060"/>
                </a:solidFill>
                <a:latin typeface="Tw Cen MT Condensed" panose="020B0606020104020203"/>
                <a:ea typeface="+mj-ea"/>
                <a:cs typeface="+mj-cs"/>
              </a:rPr>
              <a:t>itslearning</a:t>
            </a:r>
            <a:r>
              <a:rPr lang="nl-NL" sz="3600" cap="all" spc="100" dirty="0">
                <a:solidFill>
                  <a:srgbClr val="FFFFFF"/>
                </a:solidFill>
                <a:latin typeface="Tw Cen MT Condensed" panose="020B0606020104020203"/>
                <a:ea typeface="+mj-ea"/>
                <a:cs typeface="+mj-cs"/>
              </a:rPr>
              <a:t> voor een ‘go’</a:t>
            </a:r>
          </a:p>
          <a:p>
            <a:endParaRPr lang="nl-NL" sz="5000" cap="all" spc="100" dirty="0">
              <a:solidFill>
                <a:srgbClr val="FFFFFF"/>
              </a:solidFill>
              <a:latin typeface="Tw Cen MT Condensed" panose="020B0606020104020203"/>
              <a:ea typeface="+mj-ea"/>
              <a:cs typeface="+mj-c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5015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86384"/>
            <a:ext cx="9720072" cy="1499616"/>
          </a:xfrm>
        </p:spPr>
        <p:txBody>
          <a:bodyPr/>
          <a:lstStyle/>
          <a:p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3A7ADD2-C2E1-411A-9BE5-69E2CA62364A}"/>
              </a:ext>
            </a:extLst>
          </p:cNvPr>
          <p:cNvSpPr/>
          <p:nvPr/>
        </p:nvSpPr>
        <p:spPr>
          <a:xfrm>
            <a:off x="3048000" y="1843951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5000" cap="all" spc="100" dirty="0">
                <a:solidFill>
                  <a:srgbClr val="FFFFFF"/>
                </a:solidFill>
                <a:latin typeface="Tw Cen MT Condensed" panose="020B0606020104020203"/>
                <a:ea typeface="+mj-ea"/>
                <a:cs typeface="+mj-cs"/>
              </a:rPr>
              <a:t>Het format voor het plan van aanpak kun je vinden op de wiki!</a:t>
            </a:r>
          </a:p>
          <a:p>
            <a:r>
              <a:rPr lang="nl-NL" dirty="0"/>
              <a:t>https://maken.wikiwijs.nl/166683/Keuzedeel_Expressief_Talent___Online_module_A#!page-6270399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F8C1DE1-EB21-45F0-97DF-4CFBE162D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180975"/>
            <a:ext cx="1063942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75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86384"/>
            <a:ext cx="9720072" cy="1499616"/>
          </a:xfrm>
        </p:spPr>
        <p:txBody>
          <a:bodyPr/>
          <a:lstStyle/>
          <a:p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3A7ADD2-C2E1-411A-9BE5-69E2CA62364A}"/>
              </a:ext>
            </a:extLst>
          </p:cNvPr>
          <p:cNvSpPr/>
          <p:nvPr/>
        </p:nvSpPr>
        <p:spPr>
          <a:xfrm>
            <a:off x="2946401" y="1302084"/>
            <a:ext cx="6096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5000" cap="all" spc="100" dirty="0">
                <a:solidFill>
                  <a:srgbClr val="FFFFFF"/>
                </a:solidFill>
                <a:latin typeface="Tw Cen MT Condensed" panose="020B0606020104020203"/>
                <a:ea typeface="+mj-ea"/>
                <a:cs typeface="+mj-cs"/>
              </a:rPr>
              <a:t>Het format voor het plan van aanpak kun je vinden op de wiki!</a:t>
            </a:r>
          </a:p>
          <a:p>
            <a:r>
              <a:rPr lang="nl-NL" dirty="0">
                <a:hlinkClick r:id="rId2"/>
              </a:rPr>
              <a:t>https://maken.wikiwijs.nl/166683/Keuzedeel_Expressief_Talent___Online_module_A#!page-6270399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3200" dirty="0">
                <a:solidFill>
                  <a:schemeClr val="bg1"/>
                </a:solidFill>
              </a:rPr>
              <a:t>SUCCES EN TOT VOLGENDE WEEK! </a:t>
            </a:r>
          </a:p>
        </p:txBody>
      </p:sp>
    </p:spTree>
    <p:extLst>
      <p:ext uri="{BB962C8B-B14F-4D97-AF65-F5344CB8AC3E}">
        <p14:creationId xmlns:p14="http://schemas.microsoft.com/office/powerpoint/2010/main" val="179609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9B45D7-3B3E-4190-A838-F4EF4A69A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5247" r="18104"/>
          <a:stretch/>
        </p:blipFill>
        <p:spPr>
          <a:xfrm>
            <a:off x="111780" y="-11176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5609" y="643467"/>
            <a:ext cx="74356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GAAN WE DOEN VANDAAG?: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welkom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opstart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terugblik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vorige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huiswerkopdracht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afsluiting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3F590C1-770F-49B5-A669-4C2597C25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917" y="1432877"/>
            <a:ext cx="3535363" cy="353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86384"/>
            <a:ext cx="9720072" cy="1499616"/>
          </a:xfrm>
        </p:spPr>
        <p:txBody>
          <a:bodyPr/>
          <a:lstStyle/>
          <a:p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D354D0B-09EF-4921-8AF2-94F6BF4B167E}"/>
              </a:ext>
            </a:extLst>
          </p:cNvPr>
          <p:cNvSpPr/>
          <p:nvPr/>
        </p:nvSpPr>
        <p:spPr>
          <a:xfrm>
            <a:off x="942848" y="981081"/>
            <a:ext cx="107716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cap="all" spc="100" dirty="0">
                <a:solidFill>
                  <a:srgbClr val="FFFFFF"/>
                </a:solidFill>
                <a:latin typeface="Tw Cen MT Condensed" panose="020B0606020104020203"/>
                <a:ea typeface="+mj-ea"/>
                <a:cs typeface="+mj-cs"/>
              </a:rPr>
              <a:t>Tussenevaluatie</a:t>
            </a:r>
          </a:p>
          <a:p>
            <a:endParaRPr lang="nl-NL" sz="4000" cap="all" spc="100" dirty="0">
              <a:solidFill>
                <a:srgbClr val="FFFFFF"/>
              </a:solidFill>
              <a:latin typeface="Tw Cen MT Condensed" panose="020B0606020104020203"/>
              <a:ea typeface="+mj-ea"/>
              <a:cs typeface="+mj-cs"/>
            </a:endParaRPr>
          </a:p>
          <a:p>
            <a:r>
              <a:rPr lang="nl-NL" sz="4000" cap="all" spc="100" dirty="0">
                <a:solidFill>
                  <a:srgbClr val="FFFFFF"/>
                </a:solidFill>
                <a:latin typeface="Tw Cen MT Condensed" panose="020B0606020104020203"/>
                <a:ea typeface="+mj-ea"/>
                <a:cs typeface="+mj-cs"/>
              </a:rPr>
              <a:t>ik heb nog niet van iedereen de art journal gezien voor een tussenevaluatie…</a:t>
            </a:r>
          </a:p>
          <a:p>
            <a:endParaRPr lang="nl-NL" sz="4000" cap="all" spc="100" dirty="0">
              <a:solidFill>
                <a:srgbClr val="FFFFFF"/>
              </a:solidFill>
              <a:latin typeface="Tw Cen MT Condensed" panose="020B0606020104020203"/>
              <a:ea typeface="+mj-ea"/>
              <a:cs typeface="+mj-cs"/>
            </a:endParaRPr>
          </a:p>
          <a:p>
            <a:r>
              <a:rPr lang="nl-NL" sz="4000" cap="all" spc="100" dirty="0">
                <a:solidFill>
                  <a:srgbClr val="FFFFFF"/>
                </a:solidFill>
                <a:latin typeface="Tw Cen MT Condensed" panose="020B0606020104020203"/>
                <a:ea typeface="+mj-ea"/>
                <a:cs typeface="+mj-cs"/>
              </a:rPr>
              <a:t>Inleveren uiterlijk deze week via </a:t>
            </a:r>
            <a:r>
              <a:rPr lang="nl-NL" sz="4000" cap="all" spc="100" dirty="0" err="1">
                <a:solidFill>
                  <a:srgbClr val="FFFFFF"/>
                </a:solidFill>
                <a:latin typeface="Tw Cen MT Condensed" panose="020B0606020104020203"/>
                <a:ea typeface="+mj-ea"/>
                <a:cs typeface="+mj-cs"/>
              </a:rPr>
              <a:t>itslearning</a:t>
            </a:r>
            <a:endParaRPr lang="nl-NL" sz="4000" cap="all" spc="100" dirty="0">
              <a:solidFill>
                <a:srgbClr val="FFFFFF"/>
              </a:solidFill>
              <a:latin typeface="Tw Cen MT Condensed" panose="020B0606020104020203"/>
              <a:ea typeface="+mj-ea"/>
              <a:cs typeface="+mj-cs"/>
            </a:endParaRPr>
          </a:p>
          <a:p>
            <a:r>
              <a:rPr lang="nl-NL" sz="4000" cap="all" spc="100" dirty="0">
                <a:solidFill>
                  <a:srgbClr val="FFFFFF"/>
                </a:solidFill>
                <a:latin typeface="Tw Cen MT Condensed" panose="020B0606020104020203"/>
                <a:ea typeface="+mj-ea"/>
                <a:cs typeface="+mj-cs"/>
              </a:rPr>
              <a:t>of in mijn postvakje. In beide gevallen mail je mij </a:t>
            </a:r>
            <a:r>
              <a:rPr lang="nl-NL" sz="4000" cap="all" spc="100">
                <a:solidFill>
                  <a:srgbClr val="FFFFFF"/>
                </a:solidFill>
                <a:latin typeface="Tw Cen MT Condensed" panose="020B0606020104020203"/>
                <a:ea typeface="+mj-ea"/>
                <a:cs typeface="+mj-cs"/>
              </a:rPr>
              <a:t>met uitleg.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550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2253" y="1175173"/>
            <a:ext cx="74356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F76CB9D-D10E-43B6-8051-1BBC4F50A39E}"/>
              </a:ext>
            </a:extLst>
          </p:cNvPr>
          <p:cNvSpPr txBox="1"/>
          <p:nvPr/>
        </p:nvSpPr>
        <p:spPr>
          <a:xfrm>
            <a:off x="843280" y="1195493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Een terugblik naar vorige week:</a:t>
            </a:r>
          </a:p>
          <a:p>
            <a:endParaRPr lang="nl-NL" sz="2800" b="1" dirty="0"/>
          </a:p>
          <a:p>
            <a:r>
              <a:rPr lang="nl-NL" sz="2800" dirty="0"/>
              <a:t>Wat is je opgevallen/bijgebleven </a:t>
            </a:r>
          </a:p>
          <a:p>
            <a:r>
              <a:rPr lang="nl-NL" sz="2800" dirty="0"/>
              <a:t>of heb je onthouden van de fysieke les?</a:t>
            </a:r>
          </a:p>
          <a:p>
            <a:pPr marL="285750" indent="-285750">
              <a:buFontTx/>
              <a:buChar char="-"/>
            </a:pPr>
            <a:endParaRPr lang="nl-NL" sz="28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3915CEE-7E9F-4203-995B-02091D021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80" y="3573822"/>
            <a:ext cx="3810330" cy="98154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6E5F1D1-FB8F-4CF1-86E0-2BD41AE05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002" y="747216"/>
            <a:ext cx="3791221" cy="380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1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19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28" y="495748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nl-NL" sz="3600" dirty="0">
                <a:solidFill>
                  <a:srgbClr val="FFFFFF"/>
                </a:solidFill>
              </a:rPr>
              <a:t>Creatieve activiteiten als onderdeel van het werken aan doelen</a:t>
            </a:r>
            <a:br>
              <a:rPr lang="nl-NL" dirty="0">
                <a:solidFill>
                  <a:srgbClr val="FFFFFF"/>
                </a:solidFill>
              </a:rPr>
            </a:b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3FE433-92D6-464B-B7A5-E5778532E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091" y="1181885"/>
            <a:ext cx="3424739" cy="4852362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nl-NL" dirty="0">
              <a:solidFill>
                <a:srgbClr val="FFFFFF"/>
              </a:solidFill>
            </a:endParaRPr>
          </a:p>
          <a:p>
            <a:r>
              <a:rPr lang="nl-NL" b="1" dirty="0">
                <a:solidFill>
                  <a:srgbClr val="FFFFFF"/>
                </a:solidFill>
              </a:rPr>
              <a:t>Even weer opfrissen:</a:t>
            </a:r>
          </a:p>
          <a:p>
            <a:endParaRPr lang="nl-NL" b="1" dirty="0">
              <a:solidFill>
                <a:srgbClr val="FFFFFF"/>
              </a:solidFill>
            </a:endParaRPr>
          </a:p>
          <a:p>
            <a:r>
              <a:rPr lang="nl-NL" sz="3200" b="1" dirty="0">
                <a:solidFill>
                  <a:srgbClr val="FFFFFF"/>
                </a:solidFill>
              </a:rPr>
              <a:t>Creatieve activiteiten zijn nooit een doel op zich maar een middel tot het bereiken van een doel waarbij de cliënt(en) centraal staan.</a:t>
            </a:r>
            <a:endParaRPr lang="nl-NL" sz="3200" dirty="0">
              <a:solidFill>
                <a:srgbClr val="FFFFFF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F6D56B-6893-4AD5-99BA-274D8EC14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344388"/>
            <a:ext cx="7487453" cy="385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1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004" y="2915920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</a:rPr>
              <a:t>Aan de slag met het oefenexamen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keuzedeel expressief talent</a:t>
            </a:r>
            <a:br>
              <a:rPr lang="nl-NL" dirty="0">
                <a:solidFill>
                  <a:schemeClr val="bg1"/>
                </a:solidFill>
              </a:rPr>
            </a:b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Aankomende 6 weken werken aan:</a:t>
            </a:r>
            <a:br>
              <a:rPr lang="nl-NL" dirty="0">
                <a:solidFill>
                  <a:schemeClr val="bg1"/>
                </a:solidFill>
              </a:rPr>
            </a:b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-eigen project (kunstwerk)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-een activiteitenplan op papier</a:t>
            </a:r>
            <a:br>
              <a:rPr lang="nl-NL" dirty="0">
                <a:solidFill>
                  <a:schemeClr val="bg1"/>
                </a:solidFill>
              </a:rPr>
            </a:br>
            <a:br>
              <a:rPr lang="nl-NL" dirty="0">
                <a:solidFill>
                  <a:schemeClr val="bg1"/>
                </a:solidFill>
              </a:rPr>
            </a:br>
            <a:r>
              <a:rPr lang="nl-NL" sz="3100" b="1" dirty="0">
                <a:solidFill>
                  <a:schemeClr val="bg1"/>
                </a:solidFill>
              </a:rPr>
              <a:t>doel: </a:t>
            </a:r>
            <a:r>
              <a:rPr lang="nl-NL" sz="3100" dirty="0">
                <a:solidFill>
                  <a:schemeClr val="bg1"/>
                </a:solidFill>
              </a:rPr>
              <a:t>ter voorbereiding op het examen in module B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968DC34-2FFD-4F2E-90D5-06BD37FF6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598" y="1277937"/>
            <a:ext cx="3251606" cy="43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7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86384"/>
            <a:ext cx="9720072" cy="1499616"/>
          </a:xfrm>
        </p:spPr>
        <p:txBody>
          <a:bodyPr/>
          <a:lstStyle/>
          <a:p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3FE433-92D6-464B-B7A5-E5778532E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832" y="4008121"/>
            <a:ext cx="9720071" cy="402336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HOE?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DOOR HET VOLGEN VAN EEN ACTIVITEITENPLAN WERK JE SYSTEMATISCH; 	JE VOLGT NAMELIJK EEN STAPPENPLAN. JULLIE ZIJN GESTART MET FASE 1:  	IN BEELD BRENGEN VAN DE DOELGROEP EN DE 	MOGELIJKHEDEN/BEPERKINGEN.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E797D3-029A-4413-83F8-98806D9CE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165861"/>
            <a:ext cx="9744075" cy="19812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04DFF01-5B27-466C-8616-8136CD779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254299"/>
            <a:ext cx="11744960" cy="63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8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86384"/>
            <a:ext cx="9720072" cy="1499616"/>
          </a:xfrm>
        </p:spPr>
        <p:txBody>
          <a:bodyPr/>
          <a:lstStyle/>
          <a:p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D354D0B-09EF-4921-8AF2-94F6BF4B167E}"/>
              </a:ext>
            </a:extLst>
          </p:cNvPr>
          <p:cNvSpPr/>
          <p:nvPr/>
        </p:nvSpPr>
        <p:spPr>
          <a:xfrm>
            <a:off x="942848" y="981081"/>
            <a:ext cx="10771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cap="all" spc="100" dirty="0">
                <a:solidFill>
                  <a:srgbClr val="FFFFFF"/>
                </a:solidFill>
                <a:latin typeface="Tw Cen MT Condensed" panose="020B0606020104020203"/>
                <a:ea typeface="+mj-ea"/>
                <a:cs typeface="+mj-cs"/>
              </a:rPr>
              <a:t>Wat zijn de criteria voor jouw kunstwerk/project?</a:t>
            </a:r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6066F8C-1716-460E-9BCE-9330907AF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08" y="2286000"/>
            <a:ext cx="11639584" cy="263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4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86384"/>
            <a:ext cx="9720072" cy="1499616"/>
          </a:xfrm>
        </p:spPr>
        <p:txBody>
          <a:bodyPr/>
          <a:lstStyle/>
          <a:p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D354D0B-09EF-4921-8AF2-94F6BF4B167E}"/>
              </a:ext>
            </a:extLst>
          </p:cNvPr>
          <p:cNvSpPr/>
          <p:nvPr/>
        </p:nvSpPr>
        <p:spPr>
          <a:xfrm>
            <a:off x="942848" y="981081"/>
            <a:ext cx="10771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cap="all" spc="100" dirty="0">
                <a:solidFill>
                  <a:srgbClr val="FFFFFF"/>
                </a:solidFill>
                <a:latin typeface="Tw Cen MT Condensed" panose="020B0606020104020203"/>
                <a:ea typeface="+mj-ea"/>
                <a:cs typeface="+mj-cs"/>
              </a:rPr>
              <a:t>Wat zijn de criteria voor jouw kunstwerk/project?</a:t>
            </a:r>
            <a:endParaRPr lang="nl-NL" sz="4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9A964AE-469E-431D-92B1-0C7C3C844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48" y="3216262"/>
            <a:ext cx="10311875" cy="70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73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429BF1A67E641B09F2EAAF27E91D3" ma:contentTypeVersion="13" ma:contentTypeDescription="Een nieuw document maken." ma:contentTypeScope="" ma:versionID="5748224ff10b4fea33270d440e7d9d60">
  <xsd:schema xmlns:xsd="http://www.w3.org/2001/XMLSchema" xmlns:xs="http://www.w3.org/2001/XMLSchema" xmlns:p="http://schemas.microsoft.com/office/2006/metadata/properties" xmlns:ns3="ee5ad45f-5c26-4269-94b9-a38f6ca33220" xmlns:ns4="f0c2a196-fb86-4a80-b53b-494531e97d44" targetNamespace="http://schemas.microsoft.com/office/2006/metadata/properties" ma:root="true" ma:fieldsID="5ff6d6999ffd953ae8447d3a8b8fe2ed" ns3:_="" ns4:_="">
    <xsd:import namespace="ee5ad45f-5c26-4269-94b9-a38f6ca33220"/>
    <xsd:import namespace="f0c2a196-fb86-4a80-b53b-494531e97d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d45f-5c26-4269-94b9-a38f6ca33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2a196-fb86-4a80-b53b-494531e97d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FEB23C-D07B-425E-AC97-BAD710D651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d45f-5c26-4269-94b9-a38f6ca33220"/>
    <ds:schemaRef ds:uri="f0c2a196-fb86-4a80-b53b-494531e97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FD5F96-A21B-4F41-AD9A-568C116B2F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C69A43-D2CD-43DC-A239-45BAAB01B52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431</Words>
  <Application>Microsoft Office PowerPoint</Application>
  <PresentationFormat>Breedbeeld</PresentationFormat>
  <Paragraphs>55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Tw Cen MT</vt:lpstr>
      <vt:lpstr>Tw Cen MT Condensed</vt:lpstr>
      <vt:lpstr>Wingdings 3</vt:lpstr>
      <vt:lpstr>Integraal</vt:lpstr>
      <vt:lpstr>EXPRESSIEF TALENT </vt:lpstr>
      <vt:lpstr>WAT GAAN WE DOEN VANDAAG?:  - welkom / opstart vd les   - terugblik naar vorige les  -een start maken met  -huiswerkopdracht  -afsluiting</vt:lpstr>
      <vt:lpstr> </vt:lpstr>
      <vt:lpstr>   </vt:lpstr>
      <vt:lpstr>Creatieve activiteiten als onderdeel van het werken aan doelen </vt:lpstr>
      <vt:lpstr>Aan de slag met het oefenexamen keuzedeel expressief talent  Aankomende 6 weken werken aan:  -eigen project (kunstwerk) -een activiteitenplan op papier  doel: ter voorbereiding op het examen in module B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EXPRESSIEF TALENT</dc:title>
  <dc:creator>Mariëlle  Huisman</dc:creator>
  <cp:lastModifiedBy>Mariëlle  Huisman</cp:lastModifiedBy>
  <cp:revision>4</cp:revision>
  <dcterms:created xsi:type="dcterms:W3CDTF">2020-09-22T18:58:26Z</dcterms:created>
  <dcterms:modified xsi:type="dcterms:W3CDTF">2020-11-25T08:48:21Z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0x0101003C1429BF1A67E641B09F2EAAF27E91D3</vt:lpwstr>
  </property>
</Properties>
</file>